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79" r:id="rId3"/>
    <p:sldId id="286" r:id="rId4"/>
    <p:sldId id="280" r:id="rId5"/>
    <p:sldId id="287" r:id="rId6"/>
    <p:sldId id="288" r:id="rId7"/>
    <p:sldId id="281" r:id="rId8"/>
    <p:sldId id="282" r:id="rId9"/>
    <p:sldId id="283" r:id="rId10"/>
    <p:sldId id="284" r:id="rId11"/>
    <p:sldId id="28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718"/>
  </p:normalViewPr>
  <p:slideViewPr>
    <p:cSldViewPr snapToGrid="0">
      <p:cViewPr varScale="1">
        <p:scale>
          <a:sx n="113" d="100"/>
          <a:sy n="113" d="100"/>
        </p:scale>
        <p:origin x="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40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18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486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72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942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284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284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087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81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884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962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473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4F049F8-87E1-403E-2A50-2F4544BF8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268D90-8817-9370-16C0-9073451DB7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D29B6E1-6E86-A1A0-2491-E5B84B3AA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 flipH="1">
            <a:off x="1035555" y="1445436"/>
            <a:ext cx="11191887" cy="5509960"/>
          </a:xfrm>
          <a:custGeom>
            <a:avLst/>
            <a:gdLst>
              <a:gd name="connsiteX0" fmla="*/ 75794 w 11191887"/>
              <a:gd name="connsiteY0" fmla="*/ 5509960 h 5509960"/>
              <a:gd name="connsiteX1" fmla="*/ 11191887 w 11191887"/>
              <a:gd name="connsiteY1" fmla="*/ 5315928 h 5509960"/>
              <a:gd name="connsiteX2" fmla="*/ 5163097 w 11191887"/>
              <a:gd name="connsiteY2" fmla="*/ 753031 h 5509960"/>
              <a:gd name="connsiteX3" fmla="*/ 5078820 w 11191887"/>
              <a:gd name="connsiteY3" fmla="*/ 692507 h 5509960"/>
              <a:gd name="connsiteX4" fmla="*/ 2926071 w 11191887"/>
              <a:gd name="connsiteY4" fmla="*/ 1150 h 5509960"/>
              <a:gd name="connsiteX5" fmla="*/ 2692814 w 11191887"/>
              <a:gd name="connsiteY5" fmla="*/ 2336 h 5509960"/>
              <a:gd name="connsiteX6" fmla="*/ 95718 w 11191887"/>
              <a:gd name="connsiteY6" fmla="*/ 1073885 h 5509960"/>
              <a:gd name="connsiteX7" fmla="*/ 0 w 11191887"/>
              <a:gd name="connsiteY7" fmla="*/ 1167726 h 5509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91887" h="5509960">
                <a:moveTo>
                  <a:pt x="75794" y="5509960"/>
                </a:moveTo>
                <a:lnTo>
                  <a:pt x="11191887" y="5315928"/>
                </a:lnTo>
                <a:lnTo>
                  <a:pt x="5163097" y="753031"/>
                </a:lnTo>
                <a:lnTo>
                  <a:pt x="5078820" y="692507"/>
                </a:lnTo>
                <a:cubicBezTo>
                  <a:pt x="4421358" y="245206"/>
                  <a:pt x="3672983" y="19009"/>
                  <a:pt x="2926071" y="1150"/>
                </a:cubicBezTo>
                <a:cubicBezTo>
                  <a:pt x="2848268" y="-711"/>
                  <a:pt x="2770480" y="-310"/>
                  <a:pt x="2692814" y="2336"/>
                </a:cubicBezTo>
                <a:cubicBezTo>
                  <a:pt x="1746244" y="34591"/>
                  <a:pt x="817542" y="400481"/>
                  <a:pt x="95718" y="1073885"/>
                </a:cubicBezTo>
                <a:lnTo>
                  <a:pt x="0" y="1167726"/>
                </a:lnTo>
                <a:close/>
              </a:path>
            </a:pathLst>
          </a:custGeom>
          <a:gradFill>
            <a:gsLst>
              <a:gs pos="23000">
                <a:schemeClr val="bg2">
                  <a:alpha val="68000"/>
                </a:schemeClr>
              </a:gs>
              <a:gs pos="100000">
                <a:schemeClr val="accent1">
                  <a:lumMod val="60000"/>
                  <a:lumOff val="40000"/>
                  <a:alpha val="78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AC2522-5B79-4FDB-AC0B-B2B27EEE5A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82446" y="3092651"/>
            <a:ext cx="5429290" cy="2142559"/>
          </a:xfrm>
        </p:spPr>
        <p:txBody>
          <a:bodyPr>
            <a:normAutofit fontScale="90000"/>
          </a:bodyPr>
          <a:lstStyle/>
          <a:p>
            <a:pPr algn="r"/>
            <a:r>
              <a:rPr lang="en-US" sz="8000" dirty="0"/>
              <a:t>Multi-Cloud Computing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3FB1DF-9C57-209A-C748-9CC16D4C15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9817" y="5409639"/>
            <a:ext cx="5481920" cy="908807"/>
          </a:xfrm>
        </p:spPr>
        <p:txBody>
          <a:bodyPr>
            <a:normAutofit lnSpcReduction="10000"/>
          </a:bodyPr>
          <a:lstStyle/>
          <a:p>
            <a:pPr algn="r"/>
            <a:r>
              <a:rPr lang="en-US" sz="2000" dirty="0"/>
              <a:t>ーー to simplify and secure the operations of </a:t>
            </a:r>
          </a:p>
          <a:p>
            <a:pPr algn="r"/>
            <a:r>
              <a:rPr lang="en-US" dirty="0"/>
              <a:t>a </a:t>
            </a:r>
            <a:r>
              <a:rPr lang="en-US" sz="2000" dirty="0"/>
              <a:t>covid testing result system application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819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D5696-FE42-3C05-3441-2772F61B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174975"/>
            <a:ext cx="8886884" cy="953669"/>
          </a:xfrm>
        </p:spPr>
        <p:txBody>
          <a:bodyPr>
            <a:normAutofit/>
          </a:bodyPr>
          <a:lstStyle/>
          <a:p>
            <a:r>
              <a:rPr lang="en-US" dirty="0"/>
              <a:t>Test the </a:t>
            </a:r>
            <a:r>
              <a:rPr lang="en-US" dirty="0" err="1"/>
              <a:t>Luxxy</a:t>
            </a:r>
            <a:r>
              <a:rPr lang="en-US" dirty="0"/>
              <a:t> App</a:t>
            </a:r>
          </a:p>
        </p:txBody>
      </p:sp>
      <p:pic>
        <p:nvPicPr>
          <p:cNvPr id="4" name="Content Placeholder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AEC2020-C5CC-3567-3B42-FB6B414530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28644"/>
            <a:ext cx="12192000" cy="5729356"/>
          </a:xfrm>
        </p:spPr>
      </p:pic>
    </p:spTree>
    <p:extLst>
      <p:ext uri="{BB962C8B-B14F-4D97-AF65-F5344CB8AC3E}">
        <p14:creationId xmlns:p14="http://schemas.microsoft.com/office/powerpoint/2010/main" val="548637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D5696-FE42-3C05-3441-2772F61B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174975"/>
            <a:ext cx="8886884" cy="953669"/>
          </a:xfrm>
        </p:spPr>
        <p:txBody>
          <a:bodyPr>
            <a:normAutofit/>
          </a:bodyPr>
          <a:lstStyle/>
          <a:p>
            <a:r>
              <a:rPr lang="en-US" dirty="0"/>
              <a:t>Search/Edit/Add records on the App</a:t>
            </a:r>
          </a:p>
        </p:txBody>
      </p:sp>
      <p:pic>
        <p:nvPicPr>
          <p:cNvPr id="7" name="Content Placeholder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DE34773-FED8-FCBE-922A-CE45D3AD3F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40419"/>
            <a:ext cx="12192000" cy="5817581"/>
          </a:xfrm>
        </p:spPr>
      </p:pic>
    </p:spTree>
    <p:extLst>
      <p:ext uri="{BB962C8B-B14F-4D97-AF65-F5344CB8AC3E}">
        <p14:creationId xmlns:p14="http://schemas.microsoft.com/office/powerpoint/2010/main" val="3235916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D5696-FE42-3C05-3441-2772F61B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1" y="174975"/>
            <a:ext cx="10482469" cy="953669"/>
          </a:xfrm>
        </p:spPr>
        <p:txBody>
          <a:bodyPr>
            <a:normAutofit fontScale="90000"/>
          </a:bodyPr>
          <a:lstStyle/>
          <a:p>
            <a:r>
              <a:rPr lang="en-US" dirty="0"/>
              <a:t>Use Terraform to create AWS S3 and GC SQL and GKE</a:t>
            </a:r>
          </a:p>
        </p:txBody>
      </p:sp>
      <p:pic>
        <p:nvPicPr>
          <p:cNvPr id="4" name="Content Placeholder 3" descr="A screen 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5DACFF8-86C0-2BC6-C684-E81F9F142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889" y="986696"/>
            <a:ext cx="5560589" cy="5564157"/>
          </a:xfrm>
        </p:spPr>
      </p:pic>
      <p:pic>
        <p:nvPicPr>
          <p:cNvPr id="6" name="Content Placeholder 3" descr="A computer screen shot of a program&#10;&#10;Description automatically generated with low confidence">
            <a:extLst>
              <a:ext uri="{FF2B5EF4-FFF2-40B4-BE49-F238E27FC236}">
                <a16:creationId xmlns:a16="http://schemas.microsoft.com/office/drawing/2014/main" id="{24ECBD69-B082-9A91-DA72-8BA6C22A3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96192"/>
            <a:ext cx="5658678" cy="555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815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D5696-FE42-3C05-3441-2772F61B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1" y="174975"/>
            <a:ext cx="10018643" cy="953669"/>
          </a:xfrm>
        </p:spPr>
        <p:txBody>
          <a:bodyPr>
            <a:normAutofit fontScale="90000"/>
          </a:bodyPr>
          <a:lstStyle/>
          <a:p>
            <a:r>
              <a:rPr lang="en-US" dirty="0"/>
              <a:t>Use Terraform to create AWS S3 and GC SQL and GKE</a:t>
            </a:r>
          </a:p>
        </p:txBody>
      </p:sp>
      <p:pic>
        <p:nvPicPr>
          <p:cNvPr id="7" name="Content Placeholder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54BCDBE-8B0D-0377-F7E7-2DCADFA726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916610"/>
            <a:ext cx="12192000" cy="5941390"/>
          </a:xfrm>
        </p:spPr>
      </p:pic>
    </p:spTree>
    <p:extLst>
      <p:ext uri="{BB962C8B-B14F-4D97-AF65-F5344CB8AC3E}">
        <p14:creationId xmlns:p14="http://schemas.microsoft.com/office/powerpoint/2010/main" val="1006405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872E9E0-B4F9-E65C-A5FF-A7B0D66DC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84" y="978662"/>
            <a:ext cx="7772400" cy="41698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AD5696-FE42-3C05-3441-2772F61B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174975"/>
            <a:ext cx="9952382" cy="953669"/>
          </a:xfrm>
        </p:spPr>
        <p:txBody>
          <a:bodyPr>
            <a:normAutofit fontScale="90000"/>
          </a:bodyPr>
          <a:lstStyle/>
          <a:p>
            <a:r>
              <a:rPr lang="en-US" dirty="0"/>
              <a:t>Use Terraform to create AWS S3 and GC SQL and GKE</a:t>
            </a: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89BB2C9B-4F7F-E36C-BA9D-A728EA42CF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11544" y="2182655"/>
            <a:ext cx="6368911" cy="3416852"/>
          </a:xfrm>
        </p:spPr>
      </p:pic>
      <p:pic>
        <p:nvPicPr>
          <p:cNvPr id="15" name="Picture 1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D4688A9-F4AD-E57B-46D0-976B705AAC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0435" y="3216788"/>
            <a:ext cx="6691565" cy="358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308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D5696-FE42-3C05-3441-2772F61B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174975"/>
            <a:ext cx="8886884" cy="953669"/>
          </a:xfrm>
        </p:spPr>
        <p:txBody>
          <a:bodyPr>
            <a:normAutofit/>
          </a:bodyPr>
          <a:lstStyle/>
          <a:p>
            <a:r>
              <a:rPr lang="en-US" dirty="0"/>
              <a:t>Create  access key for app user on AWS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7B2C96A1-B2AA-3B1C-2012-5DCB557549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814783"/>
            <a:ext cx="12549809" cy="6043217"/>
          </a:xfrm>
        </p:spPr>
      </p:pic>
    </p:spTree>
    <p:extLst>
      <p:ext uri="{BB962C8B-B14F-4D97-AF65-F5344CB8AC3E}">
        <p14:creationId xmlns:p14="http://schemas.microsoft.com/office/powerpoint/2010/main" val="3427669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D5696-FE42-3C05-3441-2772F61B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1" y="174975"/>
            <a:ext cx="10694505" cy="953669"/>
          </a:xfrm>
        </p:spPr>
        <p:txBody>
          <a:bodyPr>
            <a:normAutofit/>
          </a:bodyPr>
          <a:lstStyle/>
          <a:p>
            <a:r>
              <a:rPr lang="en-US" dirty="0"/>
              <a:t>Push Docker image to GCP Container Registry</a:t>
            </a:r>
          </a:p>
        </p:txBody>
      </p:sp>
      <p:pic>
        <p:nvPicPr>
          <p:cNvPr id="7" name="Content Placeholder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0FA6144-6F5B-2A17-EED5-20BB3E7EF6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993913"/>
            <a:ext cx="12191999" cy="5864087"/>
          </a:xfrm>
        </p:spPr>
      </p:pic>
    </p:spTree>
    <p:extLst>
      <p:ext uri="{BB962C8B-B14F-4D97-AF65-F5344CB8AC3E}">
        <p14:creationId xmlns:p14="http://schemas.microsoft.com/office/powerpoint/2010/main" val="1385751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D5696-FE42-3C05-3441-2772F61B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174975"/>
            <a:ext cx="8886884" cy="953669"/>
          </a:xfrm>
        </p:spPr>
        <p:txBody>
          <a:bodyPr>
            <a:normAutofit/>
          </a:bodyPr>
          <a:lstStyle/>
          <a:p>
            <a:r>
              <a:rPr lang="en-US" dirty="0"/>
              <a:t>Deploy App in GKE clusters</a:t>
            </a:r>
          </a:p>
        </p:txBody>
      </p:sp>
      <p:pic>
        <p:nvPicPr>
          <p:cNvPr id="4" name="Content Placeholder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4072065-C299-AAEB-49B3-779CB40AD4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940904"/>
            <a:ext cx="12536557" cy="5917096"/>
          </a:xfrm>
        </p:spPr>
      </p:pic>
    </p:spTree>
    <p:extLst>
      <p:ext uri="{BB962C8B-B14F-4D97-AF65-F5344CB8AC3E}">
        <p14:creationId xmlns:p14="http://schemas.microsoft.com/office/powerpoint/2010/main" val="3264396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D5696-FE42-3C05-3441-2772F61B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174975"/>
            <a:ext cx="8886884" cy="953669"/>
          </a:xfrm>
        </p:spPr>
        <p:txBody>
          <a:bodyPr>
            <a:normAutofit/>
          </a:bodyPr>
          <a:lstStyle/>
          <a:p>
            <a:r>
              <a:rPr lang="en-US" dirty="0"/>
              <a:t>GCP database migration</a:t>
            </a:r>
          </a:p>
        </p:txBody>
      </p:sp>
      <p:pic>
        <p:nvPicPr>
          <p:cNvPr id="4" name="Content Placeholder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3384296-E02D-AA44-E52E-DAEAF1A547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28712"/>
            <a:ext cx="12192000" cy="5729287"/>
          </a:xfrm>
        </p:spPr>
      </p:pic>
    </p:spTree>
    <p:extLst>
      <p:ext uri="{BB962C8B-B14F-4D97-AF65-F5344CB8AC3E}">
        <p14:creationId xmlns:p14="http://schemas.microsoft.com/office/powerpoint/2010/main" val="83896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D5696-FE42-3C05-3441-2772F61B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174975"/>
            <a:ext cx="8886884" cy="953669"/>
          </a:xfrm>
        </p:spPr>
        <p:txBody>
          <a:bodyPr>
            <a:normAutofit/>
          </a:bodyPr>
          <a:lstStyle/>
          <a:p>
            <a:r>
              <a:rPr lang="en-US" dirty="0"/>
              <a:t>AWS PDF files migration</a:t>
            </a:r>
          </a:p>
        </p:txBody>
      </p:sp>
      <p:pic>
        <p:nvPicPr>
          <p:cNvPr id="4" name="Content Placeholder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FC16091-7F99-AB4A-CAC2-CDB4C08434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914400"/>
            <a:ext cx="12192000" cy="5943599"/>
          </a:xfrm>
        </p:spPr>
      </p:pic>
    </p:spTree>
    <p:extLst>
      <p:ext uri="{BB962C8B-B14F-4D97-AF65-F5344CB8AC3E}">
        <p14:creationId xmlns:p14="http://schemas.microsoft.com/office/powerpoint/2010/main" val="3769990351"/>
      </p:ext>
    </p:extLst>
  </p:cSld>
  <p:clrMapOvr>
    <a:masterClrMapping/>
  </p:clrMapOvr>
</p:sld>
</file>

<file path=ppt/theme/theme1.xml><?xml version="1.0" encoding="utf-8"?>
<a:theme xmlns:a="http://schemas.openxmlformats.org/drawingml/2006/main" name="Swell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80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89</Words>
  <Application>Microsoft Macintosh PowerPoint</Application>
  <PresentationFormat>Widescreen</PresentationFormat>
  <Paragraphs>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Neue Haas Grotesk Text Pro</vt:lpstr>
      <vt:lpstr>SwellVTI</vt:lpstr>
      <vt:lpstr>Multi-Cloud Computing</vt:lpstr>
      <vt:lpstr>Use Terraform to create AWS S3 and GC SQL and GKE</vt:lpstr>
      <vt:lpstr>Use Terraform to create AWS S3 and GC SQL and GKE</vt:lpstr>
      <vt:lpstr>Use Terraform to create AWS S3 and GC SQL and GKE</vt:lpstr>
      <vt:lpstr>Create  access key for app user on AWS</vt:lpstr>
      <vt:lpstr>Push Docker image to GCP Container Registry</vt:lpstr>
      <vt:lpstr>Deploy App in GKE clusters</vt:lpstr>
      <vt:lpstr>GCP database migration</vt:lpstr>
      <vt:lpstr>AWS PDF files migration</vt:lpstr>
      <vt:lpstr>Test the Luxxy App</vt:lpstr>
      <vt:lpstr>Search/Edit/Add records on the 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Multi-Cloud Computing</dc:title>
  <dc:creator>Celine Wang</dc:creator>
  <cp:lastModifiedBy>Celine Wang</cp:lastModifiedBy>
  <cp:revision>6</cp:revision>
  <dcterms:created xsi:type="dcterms:W3CDTF">2023-06-05T17:51:00Z</dcterms:created>
  <dcterms:modified xsi:type="dcterms:W3CDTF">2023-06-05T23:11:45Z</dcterms:modified>
</cp:coreProperties>
</file>

<file path=docProps/thumbnail.jpeg>
</file>